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conomic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482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19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95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79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67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12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32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44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38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amphere@cityofsanmarino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blog/sharing-the-love-for-oer-and-you-should-too-09-may-201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Taking a Byte out of Information Illiteracy: </a:t>
            </a:r>
            <a:r>
              <a:rPr lang="en" sz="1800"/>
              <a:t>How FIDM’s </a:t>
            </a:r>
            <a:r>
              <a:rPr lang="en" sz="1800" i="1"/>
              <a:t>Google Bytes: Scholar and News </a:t>
            </a:r>
            <a:r>
              <a:rPr lang="en" sz="1800"/>
              <a:t>Introduces Students to Open Education Resources	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Carly Lamphere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Head of Adult Reference, Crowell Public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10875" y="2213450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Summer 2015 at FIDM….	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Library Instructional Presentations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Reference Services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Quality of Student work/research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More information literacy, database use, and less Google? 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Enter </a:t>
            </a:r>
            <a:r>
              <a:rPr lang="en" b="1" dirty="0"/>
              <a:t>Google Bytes!</a:t>
            </a:r>
            <a:r>
              <a:rPr lang="en" dirty="0"/>
              <a:t>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i="1"/>
              <a:t>Google Bytes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57050" y="1473650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Brief Workshops focusing on small practices when using </a:t>
            </a:r>
            <a:r>
              <a:rPr lang="en" dirty="0" smtClean="0"/>
              <a:t>Google</a:t>
            </a:r>
          </a:p>
          <a:p>
            <a:pPr marL="5143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 smtClean="0"/>
              <a:t>Images</a:t>
            </a:r>
            <a:r>
              <a:rPr lang="en" dirty="0"/>
              <a:t>, Search filters operators, Google News and Scholar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Introduce/ promote library databases in process. 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Help students become comfortable with research and improve their assignments/projects.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1000" i="1"/>
              <a:t>Above: Supplementary handout for ‘Google Bytes: Images’ Tutorial.  Below: Still from the ‘Google Bytes: Power Searching’ Video Tutorial. </a:t>
            </a:r>
          </a:p>
        </p:txBody>
      </p:sp>
      <p:pic>
        <p:nvPicPr>
          <p:cNvPr id="78" name="Shape 78" descr="images handou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450" y="315920"/>
            <a:ext cx="3929975" cy="115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googlebytes1.png"/>
          <p:cNvPicPr preferRelativeResize="0"/>
          <p:nvPr/>
        </p:nvPicPr>
        <p:blipFill rotWithShape="1">
          <a:blip r:embed="rId4">
            <a:alphaModFix/>
          </a:blip>
          <a:srcRect l="-669" t="-1730" r="670" b="1730"/>
          <a:stretch/>
        </p:blipFill>
        <p:spPr>
          <a:xfrm>
            <a:off x="4376299" y="1601075"/>
            <a:ext cx="5482275" cy="25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65500" y="236172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/>
              <a:t>Trials, Tribulations, and Ultimately Success	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Initially under attended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Collaboration/Outreach with Faculty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Video Tutorials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Supplementary Materials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Branching out of topics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i="1"/>
              <a:t>Google Scholar and News Workshop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3959" y="1464274"/>
            <a:ext cx="4110366" cy="34439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b="1" dirty="0"/>
              <a:t>Google News</a:t>
            </a:r>
            <a:r>
              <a:rPr lang="en" dirty="0"/>
              <a:t> 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Filters and search terms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b="1" dirty="0"/>
              <a:t>Google Scholar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Filters and search operators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Full text search-access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Importance of evaluation of information/peer evaluated articles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Value of Open Access Educational Resources vs. web </a:t>
            </a:r>
            <a:r>
              <a:rPr lang="en" dirty="0" smtClean="0"/>
              <a:t>articles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sz="900" i="1" dirty="0" smtClean="0"/>
              <a:t>Right</a:t>
            </a:r>
            <a:r>
              <a:rPr lang="en" sz="900" i="1" dirty="0"/>
              <a:t>: Stills from the ‘Google Bytes: Scholar and News’ Workshop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4" name="Shape 94" descr="googlescholarho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368" y="1147225"/>
            <a:ext cx="5735050" cy="2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googlescholar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4325" y="2902225"/>
            <a:ext cx="5589100" cy="26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72100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i="1"/>
              <a:t>Benefits of Open Access Resource Use</a:t>
            </a:r>
            <a:r>
              <a:rPr lang="en"/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45850" y="1103400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Benefits of Open Access Resource Use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Less “intimidating”/Introduction to Library Database Use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Art students utilize a variety of sources for projects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Enforces the “Scholarship as Conversation” Standard  ACRL Framework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Realistic, lifelong scholarship, information literacy skills.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" name="Shape 102" descr="o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26" y="3393030"/>
            <a:ext cx="3118169" cy="153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You!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Carly Lamphere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Crowell Public Librarian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clamphere@cityofsanmarino.org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(626) 300-0777 Ext 542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	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Brophy, Jan and Bawden, David. “Is Google enough? Comparison of an Internet Search Engine with Academic Library Resources”. </a:t>
            </a:r>
            <a:r>
              <a:rPr lang="en" sz="900" i="1"/>
              <a:t>Department of Information Science City University</a:t>
            </a:r>
            <a:r>
              <a:rPr lang="en" sz="900"/>
              <a:t>, August 2005. Accessed April 2017.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Georgas, Helen. “Google Vs. the Library: Student Preferences and Perceptions When Doing Research Using Google and a Federated Search Tool” </a:t>
            </a:r>
            <a:r>
              <a:rPr lang="en" sz="900" i="1"/>
              <a:t>portal: Libraries and the Academy </a:t>
            </a:r>
            <a:r>
              <a:rPr lang="en" sz="900"/>
              <a:t>13, 2 (2013): 165-185.</a:t>
            </a:r>
          </a:p>
          <a:p>
            <a:pPr lvl="0">
              <a:spcBef>
                <a:spcPts val="0"/>
              </a:spcBef>
              <a:buNone/>
            </a:pPr>
            <a:r>
              <a:rPr lang="en" sz="900"/>
              <a:t>Butcher, Neil. “A Basic Guide to Open Educational Resources (OER)”, </a:t>
            </a:r>
            <a:r>
              <a:rPr lang="en" sz="900" i="1"/>
              <a:t>Commonwealth of Learning</a:t>
            </a:r>
            <a:r>
              <a:rPr lang="en" sz="900"/>
              <a:t>, 2011, 2015</a:t>
            </a:r>
          </a:p>
          <a:p>
            <a:pPr lvl="0">
              <a:spcBef>
                <a:spcPts val="0"/>
              </a:spcBef>
              <a:buNone/>
            </a:pPr>
            <a:r>
              <a:rPr lang="en" sz="900" b="1"/>
              <a:t>Images:</a:t>
            </a:r>
          </a:p>
          <a:p>
            <a:pPr lvl="0">
              <a:spcBef>
                <a:spcPts val="0"/>
              </a:spcBef>
              <a:buNone/>
            </a:pPr>
            <a:r>
              <a:rPr lang="en" sz="900" u="sng">
                <a:solidFill>
                  <a:schemeClr val="hlink"/>
                </a:solidFill>
                <a:hlinkClick r:id="rId3"/>
              </a:rPr>
              <a:t>https://www.jisc.ac.uk/blog/sharing-the-love-for-oer-and-you-should-too-09-may-2014</a:t>
            </a:r>
            <a:r>
              <a:rPr lang="en" sz="9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Economica</vt:lpstr>
      <vt:lpstr>luxe</vt:lpstr>
      <vt:lpstr>Taking a Byte out of Information Illiteracy: How FIDM’s Google Bytes: Scholar and News Introduces Students to Open Education Resources </vt:lpstr>
      <vt:lpstr>Summer 2015 at FIDM…. </vt:lpstr>
      <vt:lpstr>Google Bytes</vt:lpstr>
      <vt:lpstr>Trials, Tribulations, and Ultimately Success </vt:lpstr>
      <vt:lpstr>Google Scholar and News Workshop</vt:lpstr>
      <vt:lpstr>Benefits of Open Access Resource Use </vt:lpstr>
      <vt:lpstr>Thank You!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 Byte out of Information Illiteracy: How FIDM’s Google Bytes: Scholar and News Introduces Students to Open Education Resources </dc:title>
  <dc:creator>Carly Lamphere</dc:creator>
  <cp:lastModifiedBy>Carly Lamphere</cp:lastModifiedBy>
  <cp:revision>1</cp:revision>
  <dcterms:modified xsi:type="dcterms:W3CDTF">2017-05-01T20:38:38Z</dcterms:modified>
</cp:coreProperties>
</file>